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2"/>
  </p:notesMasterIdLst>
  <p:handoutMasterIdLst>
    <p:handoutMasterId r:id="rId33"/>
  </p:handoutMasterIdLst>
  <p:sldIdLst>
    <p:sldId id="523" r:id="rId5"/>
    <p:sldId id="530" r:id="rId6"/>
    <p:sldId id="309" r:id="rId7"/>
    <p:sldId id="313" r:id="rId8"/>
    <p:sldId id="314" r:id="rId9"/>
    <p:sldId id="327" r:id="rId10"/>
    <p:sldId id="315" r:id="rId11"/>
    <p:sldId id="316" r:id="rId12"/>
    <p:sldId id="317" r:id="rId13"/>
    <p:sldId id="531" r:id="rId14"/>
    <p:sldId id="532" r:id="rId15"/>
    <p:sldId id="533" r:id="rId16"/>
    <p:sldId id="534" r:id="rId17"/>
    <p:sldId id="535" r:id="rId18"/>
    <p:sldId id="536" r:id="rId19"/>
    <p:sldId id="537" r:id="rId20"/>
    <p:sldId id="538" r:id="rId21"/>
    <p:sldId id="539" r:id="rId22"/>
    <p:sldId id="540" r:id="rId23"/>
    <p:sldId id="541" r:id="rId24"/>
    <p:sldId id="542" r:id="rId25"/>
    <p:sldId id="321" r:id="rId26"/>
    <p:sldId id="323" r:id="rId27"/>
    <p:sldId id="325" r:id="rId28"/>
    <p:sldId id="326" r:id="rId29"/>
    <p:sldId id="332" r:id="rId30"/>
    <p:sldId id="333" r:id="rId3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71800" autoAdjust="0"/>
  </p:normalViewPr>
  <p:slideViewPr>
    <p:cSldViewPr snapToGrid="0" showGuides="1">
      <p:cViewPr varScale="1">
        <p:scale>
          <a:sx n="115" d="100"/>
          <a:sy n="115" d="100"/>
        </p:scale>
        <p:origin x="320"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1786868"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Better Scientific Software Tutorial</a:t>
            </a:r>
          </a:p>
          <a:p>
            <a:pPr>
              <a:spcBef>
                <a:spcPts val="2400"/>
              </a:spcBef>
            </a:pPr>
            <a:r>
              <a:rPr lang="en-US" sz="2000" dirty="0"/>
              <a:t>Software Productivity Track</a:t>
            </a:r>
            <a:br>
              <a:rPr lang="en-US" sz="2000" dirty="0"/>
            </a:br>
            <a:r>
              <a:rPr lang="en-US" sz="2000" dirty="0"/>
              <a:t>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a:t>
            </a:r>
            <a:r>
              <a:rPr lang="en-US" sz="1800" b="1" dirty="0" err="1"/>
              <a:t>Anshu</a:t>
            </a:r>
            <a:r>
              <a:rPr lang="en-US" sz="1800" b="1" dirty="0"/>
              <a:t> Dubey, James M. </a:t>
            </a:r>
            <a:r>
              <a:rPr lang="en-US" sz="1800" b="1" dirty="0" err="1"/>
              <a:t>Willenbring</a:t>
            </a:r>
            <a:r>
              <a:rPr lang="en-US" sz="1800" b="1" dirty="0"/>
              <a:t>, Better Scientific Software tutorial, in </a:t>
            </a:r>
            <a:r>
              <a:rPr lang="en-US" sz="1800" b="1" dirty="0" err="1"/>
              <a:t>Exascale</a:t>
            </a:r>
            <a:r>
              <a:rPr lang="en-US" sz="1800" b="1" dirty="0"/>
              <a:t> Computing Project Fourth Annual Meeting, Houston, Texas. DOI: </a:t>
            </a:r>
            <a:r>
              <a:rPr lang="en-US" sz="1800" b="1" dirty="0">
                <a:hlinkClick r:id="rId4"/>
              </a:rPr>
              <a:t>10.6084/m9.figshare.11786868</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err="1"/>
              <a:t>Anshu</a:t>
            </a:r>
            <a:r>
              <a:rPr lang="en-US" sz="1600" dirty="0"/>
              <a:t> Dubey, Klaus </a:t>
            </a:r>
            <a:r>
              <a:rPr lang="en-US" sz="1600" dirty="0" err="1"/>
              <a:t>Weide</a:t>
            </a:r>
            <a:r>
              <a:rPr lang="en-US" sz="1600" dirty="0"/>
              <a:t>, Saurabh </a:t>
            </a:r>
            <a:r>
              <a:rPr lang="en-US" sz="1600" dirty="0" err="1"/>
              <a:t>Chawdhary</a:t>
            </a:r>
            <a:r>
              <a:rPr lang="en-US" sz="1600" dirty="0"/>
              <a:t>, Carlo Graziani, and Iulian </a:t>
            </a:r>
            <a:r>
              <a:rPr lang="en-US" sz="1600" dirty="0" err="1"/>
              <a:t>Grindeanu</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2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11959</TotalTime>
  <Words>2799</Words>
  <Application>Microsoft Macintosh PowerPoint</Application>
  <PresentationFormat>Custom</PresentationFormat>
  <Paragraphs>259</Paragraphs>
  <Slides>27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Arial Black</vt:lpstr>
      <vt:lpstr>Calibri</vt:lpstr>
      <vt:lpstr>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Willenbring, James M</cp:lastModifiedBy>
  <cp:revision>317</cp:revision>
  <cp:lastPrinted>2017-11-02T18:35:01Z</cp:lastPrinted>
  <dcterms:created xsi:type="dcterms:W3CDTF">2018-11-06T17:28:56Z</dcterms:created>
  <dcterms:modified xsi:type="dcterms:W3CDTF">2020-08-03T17:41:25Z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